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2022.07.02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C846B5-038D-00C3-BB0D-CD58F2AB0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0BCADBC-0B1A-2E58-6741-693116BBB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6C3E23D-4993-32DE-2773-716939A6E887}"/>
              </a:ext>
            </a:extLst>
          </p:cNvPr>
          <p:cNvSpPr txBox="1"/>
          <p:nvPr/>
        </p:nvSpPr>
        <p:spPr>
          <a:xfrm>
            <a:off x="1352919" y="2035629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</a:rPr>
              <a:t>辛迪韦和萤火虫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64494A-08AA-28B2-215E-632D39B65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4C43A2-02A3-5A9D-7955-B89B1E992E45}"/>
              </a:ext>
            </a:extLst>
          </p:cNvPr>
          <p:cNvSpPr txBox="1"/>
          <p:nvPr/>
        </p:nvSpPr>
        <p:spPr>
          <a:xfrm>
            <a:off x="730037" y="1729439"/>
            <a:ext cx="5486400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她离开学校去当清洁工。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她为四家人工作。有时他们待她不好，辛迪韦非常不高兴。</a:t>
            </a:r>
          </a:p>
        </p:txBody>
      </p:sp>
    </p:spTree>
    <p:extLst>
      <p:ext uri="{BB962C8B-B14F-4D97-AF65-F5344CB8AC3E}">
        <p14:creationId xmlns:p14="http://schemas.microsoft.com/office/powerpoint/2010/main" val="251814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D0E1B-DB95-47B1-BDE4-BC64FD06B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98E0D-E259-39E4-DDC5-F5B3EEC60F83}"/>
              </a:ext>
            </a:extLst>
          </p:cNvPr>
          <p:cNvSpPr txBox="1"/>
          <p:nvPr/>
        </p:nvSpPr>
        <p:spPr>
          <a:xfrm>
            <a:off x="292756" y="1644786"/>
            <a:ext cx="4707260" cy="3911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但辛迪韦一直在学习。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她的努力也获得了回报！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她得到了纽约一所大学的奖学金。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她和她的三个孩子打包好行李，飞过大海前往美国。</a:t>
            </a:r>
          </a:p>
        </p:txBody>
      </p:sp>
    </p:spTree>
    <p:extLst>
      <p:ext uri="{BB962C8B-B14F-4D97-AF65-F5344CB8AC3E}">
        <p14:creationId xmlns:p14="http://schemas.microsoft.com/office/powerpoint/2010/main" val="256106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E70391-63DA-9D09-6FFD-3806770B0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CEBE24E-330F-D3DD-5617-9888926792F2}"/>
              </a:ext>
            </a:extLst>
          </p:cNvPr>
          <p:cNvSpPr txBox="1"/>
          <p:nvPr/>
        </p:nvSpPr>
        <p:spPr>
          <a:xfrm>
            <a:off x="832873" y="3029781"/>
            <a:ext cx="6190497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在纽约，辛迪韦学习如何做一名社会工作者。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她想帮助家庭改善生活。</a:t>
            </a:r>
          </a:p>
        </p:txBody>
      </p:sp>
    </p:spTree>
    <p:extLst>
      <p:ext uri="{BB962C8B-B14F-4D97-AF65-F5344CB8AC3E}">
        <p14:creationId xmlns:p14="http://schemas.microsoft.com/office/powerpoint/2010/main" val="41922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BD4A1E-1D8E-7326-B18D-803990D0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1499DE-E410-E8F1-0520-350CAA137B95}"/>
              </a:ext>
            </a:extLst>
          </p:cNvPr>
          <p:cNvSpPr txBox="1"/>
          <p:nvPr/>
        </p:nvSpPr>
        <p:spPr>
          <a:xfrm>
            <a:off x="433575" y="1905114"/>
            <a:ext cx="6412366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当辛迪韦完成学业后，联合国给了她一份工作。</a:t>
            </a:r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世界上大多数国家会在联合国开会讨论问题。</a:t>
            </a:r>
          </a:p>
        </p:txBody>
      </p:sp>
    </p:spTree>
    <p:extLst>
      <p:ext uri="{BB962C8B-B14F-4D97-AF65-F5344CB8AC3E}">
        <p14:creationId xmlns:p14="http://schemas.microsoft.com/office/powerpoint/2010/main" val="422211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BBD44A-5799-359A-2E44-9296BBA0F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F0A20E-2FEF-2E39-7965-03E37D624EAC}"/>
              </a:ext>
            </a:extLst>
          </p:cNvPr>
          <p:cNvSpPr txBox="1"/>
          <p:nvPr/>
        </p:nvSpPr>
        <p:spPr>
          <a:xfrm>
            <a:off x="850244" y="1644786"/>
            <a:ext cx="5878966" cy="3911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辛迪韦向全世界介绍了南非，以及生活在那里的黑人是多么的艰难。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联合国喜欢听辛迪韦的故事。他们想更多地了解南非人。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也许，他们可以帮忙一起改变南非。</a:t>
            </a:r>
          </a:p>
        </p:txBody>
      </p:sp>
    </p:spTree>
    <p:extLst>
      <p:ext uri="{BB962C8B-B14F-4D97-AF65-F5344CB8AC3E}">
        <p14:creationId xmlns:p14="http://schemas.microsoft.com/office/powerpoint/2010/main" val="270544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BA5B01-59BC-3F37-9C6D-1ADDC37C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457574-C805-D2E4-4B26-C50FF0433AFC}"/>
              </a:ext>
            </a:extLst>
          </p:cNvPr>
          <p:cNvSpPr txBox="1"/>
          <p:nvPr/>
        </p:nvSpPr>
        <p:spPr>
          <a:xfrm>
            <a:off x="370576" y="1367787"/>
            <a:ext cx="4571073" cy="446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辛迪韦在联合国工作了二十年，她的孩子也长大成人了。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辛迪韦怀念她出生的国家。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她想把自己的故事告诉家乡人。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于是她收拾好行李，登上飞机，飞过大海，回到了开普镇。</a:t>
            </a:r>
          </a:p>
        </p:txBody>
      </p:sp>
    </p:spTree>
    <p:extLst>
      <p:ext uri="{BB962C8B-B14F-4D97-AF65-F5344CB8AC3E}">
        <p14:creationId xmlns:p14="http://schemas.microsoft.com/office/powerpoint/2010/main" val="1191241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75DB0E-BA87-1799-03FB-73498B16C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ADC668-92E5-FA9F-DCD3-89B9A69C98B1}"/>
              </a:ext>
            </a:extLst>
          </p:cNvPr>
          <p:cNvSpPr txBox="1"/>
          <p:nvPr/>
        </p:nvSpPr>
        <p:spPr>
          <a:xfrm>
            <a:off x="399297" y="1280345"/>
            <a:ext cx="5748584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辛迪韦对书籍和故事的热爱，激励她写了一本又一本书。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孩子们和大人们都喜欢</a:t>
            </a:r>
            <a:r>
              <a:rPr lang="zh-CN" altLang="en-US" sz="2400"/>
              <a:t>读她写的</a:t>
            </a:r>
            <a:r>
              <a:rPr lang="zh-CN" altLang="en-US" sz="2400" dirty="0"/>
              <a:t>故事。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很多人叫她故事大王，因为她总是写故事、讲故事。</a:t>
            </a:r>
          </a:p>
        </p:txBody>
      </p:sp>
    </p:spTree>
    <p:extLst>
      <p:ext uri="{BB962C8B-B14F-4D97-AF65-F5344CB8AC3E}">
        <p14:creationId xmlns:p14="http://schemas.microsoft.com/office/powerpoint/2010/main" val="15808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739DA5-479E-C275-09B2-ECC724BDF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5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45D9F1-45B9-0584-880A-4A2201CAD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AE5C86-AD27-F719-436C-D1074654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C86803-E552-005E-8562-2314FD124213}"/>
              </a:ext>
            </a:extLst>
          </p:cNvPr>
          <p:cNvSpPr txBox="1"/>
          <p:nvPr/>
        </p:nvSpPr>
        <p:spPr>
          <a:xfrm>
            <a:off x="8545818" y="696686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辛迪韦和萤火虫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3D8583-7684-FD61-E66E-0234B055A778}"/>
              </a:ext>
            </a:extLst>
          </p:cNvPr>
          <p:cNvSpPr txBox="1"/>
          <p:nvPr/>
        </p:nvSpPr>
        <p:spPr>
          <a:xfrm>
            <a:off x="9930812" y="19920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66181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FC0E68-2118-C3A8-F53B-89C090924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3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C83979-FCAF-B966-3672-E429DF68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51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33432D-D22D-C91F-DA1F-B7EEA6AB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88E7B7-B23D-81AC-5CB7-52544D354485}"/>
              </a:ext>
            </a:extLst>
          </p:cNvPr>
          <p:cNvSpPr txBox="1"/>
          <p:nvPr/>
        </p:nvSpPr>
        <p:spPr>
          <a:xfrm>
            <a:off x="548919" y="2752782"/>
            <a:ext cx="7879080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一天，一个非常聪明的孩子出生在东开普省的贡古鲁卢。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她名叫辛迪韦</a:t>
            </a:r>
            <a:r>
              <a:rPr lang="en-US" altLang="zh-CN" sz="2400" dirty="0"/>
              <a:t>·</a:t>
            </a:r>
            <a:r>
              <a:rPr lang="zh-CN" altLang="en-US" sz="2400" dirty="0"/>
              <a:t>马戈纳，是家中八个孩子的老大。</a:t>
            </a:r>
          </a:p>
        </p:txBody>
      </p:sp>
    </p:spTree>
    <p:extLst>
      <p:ext uri="{BB962C8B-B14F-4D97-AF65-F5344CB8AC3E}">
        <p14:creationId xmlns:p14="http://schemas.microsoft.com/office/powerpoint/2010/main" val="251846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459D14-DCED-A87E-17EA-61D99C03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2ED97F-C6F5-A219-326C-B205162F0634}"/>
              </a:ext>
            </a:extLst>
          </p:cNvPr>
          <p:cNvSpPr txBox="1"/>
          <p:nvPr/>
        </p:nvSpPr>
        <p:spPr>
          <a:xfrm>
            <a:off x="729344" y="2198784"/>
            <a:ext cx="6008914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到了晚上，祖母会讲传奇故事，食人魔和巨人，森林里的动物和巨兽，还有草原上各种各样的小生物。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那是辛迪韦最喜爱的时光。</a:t>
            </a:r>
          </a:p>
        </p:txBody>
      </p:sp>
    </p:spTree>
    <p:extLst>
      <p:ext uri="{BB962C8B-B14F-4D97-AF65-F5344CB8AC3E}">
        <p14:creationId xmlns:p14="http://schemas.microsoft.com/office/powerpoint/2010/main" val="271775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C691BB-B16E-568A-9EEE-104E41671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7206D8-8C52-96C6-CCFD-A98AFC776C51}"/>
              </a:ext>
            </a:extLst>
          </p:cNvPr>
          <p:cNvSpPr txBox="1"/>
          <p:nvPr/>
        </p:nvSpPr>
        <p:spPr>
          <a:xfrm>
            <a:off x="1164771" y="3306780"/>
            <a:ext cx="572464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辛迪韦喜欢上学，她立志成为一名老师。</a:t>
            </a:r>
          </a:p>
        </p:txBody>
      </p:sp>
    </p:spTree>
    <p:extLst>
      <p:ext uri="{BB962C8B-B14F-4D97-AF65-F5344CB8AC3E}">
        <p14:creationId xmlns:p14="http://schemas.microsoft.com/office/powerpoint/2010/main" val="157543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011E2C-D6C7-D568-114E-98883D48D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7370F9-715E-F38C-CEB4-4B9DA01A0DF9}"/>
              </a:ext>
            </a:extLst>
          </p:cNvPr>
          <p:cNvSpPr txBox="1"/>
          <p:nvPr/>
        </p:nvSpPr>
        <p:spPr>
          <a:xfrm>
            <a:off x="725390" y="1921785"/>
            <a:ext cx="6940006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当辛迪韦成年时，她家人组织了一场盛宴。</a:t>
            </a:r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她穿上特别的衣服，一位睿智的老人为她唱了一首赞歌。</a:t>
            </a:r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（祝愿你长寿！愿祖辈的光辉守护着你！）</a:t>
            </a:r>
          </a:p>
        </p:txBody>
      </p:sp>
    </p:spTree>
    <p:extLst>
      <p:ext uri="{BB962C8B-B14F-4D97-AF65-F5344CB8AC3E}">
        <p14:creationId xmlns:p14="http://schemas.microsoft.com/office/powerpoint/2010/main" val="133535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964B7-88B6-05C6-657A-7C1519443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73EAA2-3CDD-CDF2-7F98-D9F51A81CF36}"/>
              </a:ext>
            </a:extLst>
          </p:cNvPr>
          <p:cNvSpPr txBox="1"/>
          <p:nvPr/>
        </p:nvSpPr>
        <p:spPr>
          <a:xfrm>
            <a:off x="603114" y="1530022"/>
            <a:ext cx="4727643" cy="501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辛迪韦参加培训成为了一名教师。在第一所学校教书时她很兴奋。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但是招收黑人小孩的学校不够，他们也没有书桌和书。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这让辛迪韦担心。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如果孩子们都没法坐下来上课，她又如何成为一名好老师？</a:t>
            </a:r>
          </a:p>
        </p:txBody>
      </p:sp>
    </p:spTree>
    <p:extLst>
      <p:ext uri="{BB962C8B-B14F-4D97-AF65-F5344CB8AC3E}">
        <p14:creationId xmlns:p14="http://schemas.microsoft.com/office/powerpoint/2010/main" val="2025816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451</Words>
  <Application>Microsoft Office PowerPoint</Application>
  <PresentationFormat>自定义</PresentationFormat>
  <Paragraphs>50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87</cp:revision>
  <dcterms:created xsi:type="dcterms:W3CDTF">2021-03-14T02:42:17Z</dcterms:created>
  <dcterms:modified xsi:type="dcterms:W3CDTF">2022-07-02T01:58:22Z</dcterms:modified>
</cp:coreProperties>
</file>